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7E51E-2821-49E0-ADA4-18E22B63681A}" type="datetimeFigureOut">
              <a:rPr lang="en-US" smtClean="0"/>
              <a:t>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5E184-544C-4CCB-9209-9613827F7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916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7E51E-2821-49E0-ADA4-18E22B63681A}" type="datetimeFigureOut">
              <a:rPr lang="en-US" smtClean="0"/>
              <a:t>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5E184-544C-4CCB-9209-9613827F7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536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7E51E-2821-49E0-ADA4-18E22B63681A}" type="datetimeFigureOut">
              <a:rPr lang="en-US" smtClean="0"/>
              <a:t>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5E184-544C-4CCB-9209-9613827F7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65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7E51E-2821-49E0-ADA4-18E22B63681A}" type="datetimeFigureOut">
              <a:rPr lang="en-US" smtClean="0"/>
              <a:t>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5E184-544C-4CCB-9209-9613827F7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73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7E51E-2821-49E0-ADA4-18E22B63681A}" type="datetimeFigureOut">
              <a:rPr lang="en-US" smtClean="0"/>
              <a:t>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5E184-544C-4CCB-9209-9613827F7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50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7E51E-2821-49E0-ADA4-18E22B63681A}" type="datetimeFigureOut">
              <a:rPr lang="en-US" smtClean="0"/>
              <a:t>1/29/2016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5E184-544C-4CCB-9209-9613827F7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15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7E51E-2821-49E0-ADA4-18E22B63681A}" type="datetimeFigureOut">
              <a:rPr lang="en-US" smtClean="0"/>
              <a:t>1/29/2016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5E184-544C-4CCB-9209-9613827F7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81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7E51E-2821-49E0-ADA4-18E22B63681A}" type="datetimeFigureOut">
              <a:rPr lang="en-US" smtClean="0"/>
              <a:t>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5E184-544C-4CCB-9209-9613827F7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701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7E51E-2821-49E0-ADA4-18E22B63681A}" type="datetimeFigureOut">
              <a:rPr lang="en-US" smtClean="0"/>
              <a:t>1/29/2016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5E184-544C-4CCB-9209-9613827F7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125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7E51E-2821-49E0-ADA4-18E22B63681A}" type="datetimeFigureOut">
              <a:rPr lang="en-US" smtClean="0"/>
              <a:t>1/29/2016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5E184-544C-4CCB-9209-9613827F7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379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7E51E-2821-49E0-ADA4-18E22B63681A}" type="datetimeFigureOut">
              <a:rPr lang="en-US" smtClean="0"/>
              <a:t>1/29/2016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5E184-544C-4CCB-9209-9613827F7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153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7E51E-2821-49E0-ADA4-18E22B63681A}" type="datetimeFigureOut">
              <a:rPr lang="en-US" smtClean="0"/>
              <a:t>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5E184-544C-4CCB-9209-9613827F7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36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051" y="12879"/>
            <a:ext cx="9126828" cy="68451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79"/>
            <a:ext cx="4198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36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584" y="2434106"/>
            <a:ext cx="6087415" cy="45655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04584" cy="401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77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396" y="3078051"/>
            <a:ext cx="5606603" cy="42049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85396" cy="493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34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402" y="2962042"/>
            <a:ext cx="6280597" cy="38959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11402" cy="443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721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708" y="2601532"/>
            <a:ext cx="5675291" cy="42564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16708" cy="488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9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194" y="2562896"/>
            <a:ext cx="5726805" cy="42951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65194" cy="484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718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272" y="2343954"/>
            <a:ext cx="6018727" cy="45140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73272" cy="462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293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414" y="2279560"/>
            <a:ext cx="6104585" cy="45784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087414" cy="456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71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760" y="2562896"/>
            <a:ext cx="5740239" cy="42951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451760" cy="476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47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38" y="2360052"/>
            <a:ext cx="5997262" cy="44979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9" y="0"/>
            <a:ext cx="6207617" cy="465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19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756" y="2305318"/>
            <a:ext cx="6070243" cy="45526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" y="0"/>
            <a:ext cx="6108879" cy="458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793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819" y="2459864"/>
            <a:ext cx="5864180" cy="43981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327819" cy="421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285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820" y="2459864"/>
            <a:ext cx="5864180" cy="43981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327820" cy="474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98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726" y="2228044"/>
            <a:ext cx="6173273" cy="46299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8" y="0"/>
            <a:ext cx="6044484" cy="453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4114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272" y="2343954"/>
            <a:ext cx="6018727" cy="45140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173272" cy="462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30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836" y="2086376"/>
            <a:ext cx="6362164" cy="47716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829836" cy="437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88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272" y="2343954"/>
            <a:ext cx="6018727" cy="45140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73272" cy="462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1893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568" y="2665926"/>
            <a:ext cx="5589431" cy="41920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02568" cy="495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28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48" y="2446986"/>
            <a:ext cx="5881352" cy="44110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10648" cy="473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686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03831" cy="48778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538" y="2588654"/>
            <a:ext cx="5692461" cy="426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7004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468" y="2620850"/>
            <a:ext cx="5649532" cy="42371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542468" cy="490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2408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164" y="2485622"/>
            <a:ext cx="5829836" cy="43723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362164" cy="477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548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125" y="2595094"/>
            <a:ext cx="5683875" cy="42629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508125" cy="488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0089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678" y="2524258"/>
            <a:ext cx="5778321" cy="43337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13678" cy="481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7089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57623" cy="529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1920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366" y="2575774"/>
            <a:ext cx="5709633" cy="4282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473781" cy="485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2714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609" cy="48424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022" y="2550016"/>
            <a:ext cx="5743977" cy="430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321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164" y="2485622"/>
            <a:ext cx="5829836" cy="43723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362164" cy="477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9993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616" y="2369712"/>
            <a:ext cx="5984383" cy="44882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16203" cy="466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1927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678" y="2524258"/>
            <a:ext cx="5778321" cy="43337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22265" cy="481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539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160" y="3339652"/>
            <a:ext cx="6254839" cy="35183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37160" cy="33396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160" y="-1"/>
            <a:ext cx="6254840" cy="33396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5" y="3339650"/>
            <a:ext cx="5842714" cy="351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237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952" y="2582214"/>
            <a:ext cx="5701048" cy="42757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90952" cy="486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718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334" y="2498500"/>
            <a:ext cx="5812665" cy="43594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79334" cy="478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25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626" y="2182969"/>
            <a:ext cx="6233374" cy="46750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028" y="0"/>
            <a:ext cx="6061654" cy="454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90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022" y="2550016"/>
            <a:ext cx="5743977" cy="43079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448022" cy="483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730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165" y="2485624"/>
            <a:ext cx="5829835" cy="43723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908"/>
            <a:ext cx="6362163" cy="477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109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406" y="2466304"/>
            <a:ext cx="5855594" cy="43916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36406" cy="475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571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304" y="2421228"/>
            <a:ext cx="5915696" cy="44367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76304" cy="470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580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194" y="2562896"/>
            <a:ext cx="5726805" cy="42951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65194" cy="484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21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928" y="1777286"/>
            <a:ext cx="7621072" cy="50807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446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8344"/>
            <a:ext cx="7052005" cy="527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832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304" y="2421228"/>
            <a:ext cx="5915696" cy="44367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76304" cy="470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815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345" y="0"/>
            <a:ext cx="6105655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339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992" y="2472744"/>
            <a:ext cx="5847008" cy="43852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50677" cy="475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86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383" y="2202287"/>
            <a:ext cx="6207617" cy="46557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84383" cy="448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17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132" y="2408348"/>
            <a:ext cx="5932868" cy="44496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59132" cy="469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3177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678" y="2524258"/>
            <a:ext cx="5778321" cy="43337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413678" cy="481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3925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964" y="1571223"/>
            <a:ext cx="7049036" cy="52867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30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304" y="2421228"/>
            <a:ext cx="5915696" cy="44367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76304" cy="470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62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796" y="2195848"/>
            <a:ext cx="6216203" cy="46621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75796" cy="448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6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726" y="2228044"/>
            <a:ext cx="6173273" cy="46299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018726" cy="451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02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052" y="2627290"/>
            <a:ext cx="5640947" cy="42307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51052" cy="491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1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084" y="2704562"/>
            <a:ext cx="5537916" cy="41534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54084" cy="499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2272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0</Words>
  <Application>Microsoft Office PowerPoint</Application>
  <PresentationFormat>Widescreen</PresentationFormat>
  <Paragraphs>0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Fairfax County Public Schools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Okeowo, Ayodele</dc:creator>
  <cp:lastModifiedBy>Okeowo, Ayodele</cp:lastModifiedBy>
  <cp:revision>23</cp:revision>
  <dcterms:created xsi:type="dcterms:W3CDTF">2016-01-29T03:07:23Z</dcterms:created>
  <dcterms:modified xsi:type="dcterms:W3CDTF">2016-01-30T01:29:46Z</dcterms:modified>
</cp:coreProperties>
</file>